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58" r:id="rId5"/>
    <p:sldId id="260" r:id="rId6"/>
    <p:sldId id="259" r:id="rId7"/>
    <p:sldId id="266" r:id="rId8"/>
    <p:sldId id="262" r:id="rId9"/>
    <p:sldId id="267" r:id="rId10"/>
    <p:sldId id="263" r:id="rId11"/>
    <p:sldId id="268" r:id="rId12"/>
    <p:sldId id="264" r:id="rId13"/>
    <p:sldId id="265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6" d="100"/>
          <a:sy n="36" d="100"/>
        </p:scale>
        <p:origin x="120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E84AEF-24E4-4B60-85F9-AD0A453805F6}" type="datetimeFigureOut">
              <a:rPr lang="ru-RU" smtClean="0"/>
              <a:t>06.08.2024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23EB48-3C80-49A1-B783-377F930215ED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84AEF-24E4-4B60-85F9-AD0A453805F6}" type="datetimeFigureOut">
              <a:rPr lang="ru-RU" smtClean="0"/>
              <a:t>06.08.2024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3EB48-3C80-49A1-B783-377F930215ED}" type="slidenum">
              <a:rPr lang="ru-RU" smtClean="0"/>
              <a:t>‹#›</a:t>
            </a:fld>
            <a:endParaRPr lang="ru-RU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84AEF-24E4-4B60-85F9-AD0A453805F6}" type="datetimeFigureOut">
              <a:rPr lang="ru-RU" smtClean="0"/>
              <a:t>06.08.2024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3EB48-3C80-49A1-B783-377F930215ED}" type="slidenum">
              <a:rPr lang="ru-RU" smtClean="0"/>
              <a:t>‹#›</a:t>
            </a:fld>
            <a:endParaRPr lang="ru-RU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84AEF-24E4-4B60-85F9-AD0A453805F6}" type="datetimeFigureOut">
              <a:rPr lang="ru-RU" smtClean="0"/>
              <a:t>06.08.2024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3EB48-3C80-49A1-B783-377F930215ED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84AEF-24E4-4B60-85F9-AD0A453805F6}" type="datetimeFigureOut">
              <a:rPr lang="ru-RU" smtClean="0"/>
              <a:t>06.08.2024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3EB48-3C80-49A1-B783-377F930215ED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84AEF-24E4-4B60-85F9-AD0A453805F6}" type="datetimeFigureOut">
              <a:rPr lang="ru-RU" smtClean="0"/>
              <a:t>06.08.2024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3EB48-3C80-49A1-B783-377F930215ED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84AEF-24E4-4B60-85F9-AD0A453805F6}" type="datetimeFigureOut">
              <a:rPr lang="ru-RU" smtClean="0"/>
              <a:t>06.08.2024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3EB48-3C80-49A1-B783-377F930215ED}" type="slidenum">
              <a:rPr lang="ru-RU" smtClean="0"/>
              <a:t>‹#›</a:t>
            </a:fld>
            <a:endParaRPr lang="ru-RU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84AEF-24E4-4B60-85F9-AD0A453805F6}" type="datetimeFigureOut">
              <a:rPr lang="ru-RU" smtClean="0"/>
              <a:t>06.08.2024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3EB48-3C80-49A1-B783-377F930215ED}" type="slidenum">
              <a:rPr lang="ru-RU" smtClean="0"/>
              <a:t>‹#›</a:t>
            </a:fld>
            <a:endParaRPr lang="ru-RU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84AEF-24E4-4B60-85F9-AD0A453805F6}" type="datetimeFigureOut">
              <a:rPr lang="ru-RU" smtClean="0"/>
              <a:t>06.08.2024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3EB48-3C80-49A1-B783-377F930215E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84AEF-24E4-4B60-85F9-AD0A453805F6}" type="datetimeFigureOut">
              <a:rPr lang="ru-RU" smtClean="0"/>
              <a:t>06.08.2024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3EB48-3C80-49A1-B783-377F930215E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84AEF-24E4-4B60-85F9-AD0A453805F6}" type="datetimeFigureOut">
              <a:rPr lang="ru-RU" smtClean="0"/>
              <a:t>06.08.2024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3EB48-3C80-49A1-B783-377F930215E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6E84AEF-24E4-4B60-85F9-AD0A453805F6}" type="datetimeFigureOut">
              <a:rPr lang="ru-RU" smtClean="0"/>
              <a:t>06.08.2024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3E23EB48-3C80-49A1-B783-377F930215ED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Web-</a:t>
            </a:r>
            <a:r>
              <a:rPr lang="ru-RU" dirty="0"/>
              <a:t>сайт</a:t>
            </a:r>
            <a:br>
              <a:rPr lang="ru-RU" dirty="0"/>
            </a:br>
            <a:r>
              <a:rPr lang="ru-RU" dirty="0"/>
              <a:t>Кофейня «</a:t>
            </a:r>
            <a:r>
              <a:rPr lang="ru-RU"/>
              <a:t>Руссиано»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Скибин Денис,</a:t>
            </a:r>
          </a:p>
          <a:p>
            <a:r>
              <a:rPr lang="ru-RU" sz="3200" dirty="0"/>
              <a:t>МБОУ СОШ № 30</a:t>
            </a:r>
          </a:p>
        </p:txBody>
      </p:sp>
    </p:spTree>
    <p:extLst>
      <p:ext uri="{BB962C8B-B14F-4D97-AF65-F5344CB8AC3E}">
        <p14:creationId xmlns:p14="http://schemas.microsoft.com/office/powerpoint/2010/main" val="2601327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35841" y="2348880"/>
            <a:ext cx="8208912" cy="3661791"/>
          </a:xfrm>
        </p:spPr>
        <p:txBody>
          <a:bodyPr>
            <a:noAutofit/>
          </a:bodyPr>
          <a:lstStyle/>
          <a:p>
            <a:r>
              <a:rPr lang="ru-RU" b="1" dirty="0"/>
              <a:t>4 этап.</a:t>
            </a:r>
            <a:r>
              <a:rPr lang="ru-RU" dirty="0"/>
              <a:t> Этот этап обозначает фактическую практическую реализацию будущего веб-сайта. На этапе написания исходного кода я использовал различные средства и редакторы, с помощью которых последовательно написал </a:t>
            </a:r>
            <a:r>
              <a:rPr lang="ru-RU" dirty="0" err="1"/>
              <a:t>html</a:t>
            </a:r>
            <a:r>
              <a:rPr lang="ru-RU" dirty="0"/>
              <a:t>-код всех страниц сайта, учитывая все требования по составлению такого кода и адаптивности сайта.</a:t>
            </a:r>
          </a:p>
          <a:p>
            <a:r>
              <a:rPr lang="ru-RU" b="1" dirty="0"/>
              <a:t>5 этап</a:t>
            </a:r>
            <a:r>
              <a:rPr lang="ru-RU" dirty="0"/>
              <a:t>. По окончании работы над сайтом, он был протестирован на работоспособность страниц сайта, отображении графической информации в различных веб-браузерах. При обнаружении ошибок, они устранялись, после чего происходила очередная проверка. 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разработки сайта</a:t>
            </a:r>
          </a:p>
        </p:txBody>
      </p:sp>
    </p:spTree>
    <p:extLst>
      <p:ext uri="{BB962C8B-B14F-4D97-AF65-F5344CB8AC3E}">
        <p14:creationId xmlns:p14="http://schemas.microsoft.com/office/powerpoint/2010/main" val="1589260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492896"/>
            <a:ext cx="3816424" cy="238526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разработки сайта</a:t>
            </a:r>
          </a:p>
        </p:txBody>
      </p:sp>
      <p:sp>
        <p:nvSpPr>
          <p:cNvPr id="5" name="AutoShape 2" descr="Картинки по запросу te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365104"/>
            <a:ext cx="2265785" cy="205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39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365103"/>
            <a:ext cx="1772759" cy="1772759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</a:t>
            </a:r>
          </a:p>
        </p:txBody>
      </p:sp>
      <p:pic>
        <p:nvPicPr>
          <p:cNvPr id="7172" name="Picture 4" descr="Картинки по запросу логотип фотошо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098" y="2229538"/>
            <a:ext cx="2356521" cy="235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Похожее изображени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391743"/>
            <a:ext cx="2894282" cy="188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1.avatars.mds.yandex.net/get-entity_search/68218/75223978/S122x122Fi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44" y="4605150"/>
            <a:ext cx="1401187" cy="140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s://1.avatars.mds.yandex.net/get-entity_search/34196/1895004/S122x12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6557" y1="52459" x2="56557" y2="52459"/>
                        <a14:foregroundMark x1="47541" y1="43443" x2="47541" y2="434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946" y="2528654"/>
            <a:ext cx="1440160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33" y="2515218"/>
            <a:ext cx="1876438" cy="146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2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755576" y="692696"/>
            <a:ext cx="7745505" cy="2260773"/>
          </a:xfrm>
        </p:spPr>
        <p:txBody>
          <a:bodyPr>
            <a:normAutofit/>
          </a:bodyPr>
          <a:lstStyle/>
          <a:p>
            <a:pPr algn="ctr"/>
            <a:r>
              <a:rPr lang="ru-RU" sz="6600" dirty="0"/>
              <a:t>Спасибо за внимание!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194" name="Picture 2" descr="Похожее изображ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284984"/>
            <a:ext cx="3384376" cy="226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751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Кофе в нашей жизни</a:t>
            </a:r>
          </a:p>
        </p:txBody>
      </p:sp>
      <p:pic>
        <p:nvPicPr>
          <p:cNvPr id="5122" name="Picture 2" descr="Картинки по запросу картинки коф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5694">
            <a:off x="5690499" y="3953659"/>
            <a:ext cx="2721573" cy="20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Похожее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650">
            <a:off x="2048387" y="4338174"/>
            <a:ext cx="2808312" cy="179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Картинки по запросу картинки люди спешат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24041">
            <a:off x="557943" y="2400505"/>
            <a:ext cx="2705389" cy="196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Картинки по запросу кофе картинк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839835"/>
            <a:ext cx="2765195" cy="271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Картинки по запросу кофе картинк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4369">
            <a:off x="6161839" y="1949625"/>
            <a:ext cx="2571751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35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Сайта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286000" y="234888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grpSp>
        <p:nvGrpSpPr>
          <p:cNvPr id="5" name="Группа 4"/>
          <p:cNvGrpSpPr>
            <a:grpSpLocks/>
          </p:cNvGrpSpPr>
          <p:nvPr/>
        </p:nvGrpSpPr>
        <p:grpSpPr bwMode="auto">
          <a:xfrm>
            <a:off x="1403648" y="2721219"/>
            <a:ext cx="6506979" cy="1891859"/>
            <a:chOff x="1904" y="6955"/>
            <a:chExt cx="7567" cy="1478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904" y="7197"/>
              <a:ext cx="2600" cy="61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ru-RU" sz="2000">
                  <a:effectLst/>
                  <a:latin typeface="Calibri"/>
                  <a:ea typeface="Calibri"/>
                  <a:cs typeface="Times New Roman"/>
                </a:rPr>
                <a:t>Главная</a:t>
              </a: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5926" y="6955"/>
              <a:ext cx="3545" cy="61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2000" dirty="0">
                  <a:effectLst/>
                  <a:latin typeface="Calibri"/>
                  <a:ea typeface="Calibri"/>
                  <a:cs typeface="Times New Roman"/>
                </a:rPr>
                <a:t> </a:t>
              </a:r>
              <a:r>
                <a:rPr lang="ru-RU" sz="2000" dirty="0">
                  <a:latin typeface="Calibri"/>
                  <a:ea typeface="Calibri"/>
                  <a:cs typeface="Times New Roman"/>
                </a:rPr>
                <a:t>Акции</a:t>
              </a:r>
              <a:endParaRPr lang="ru-RU" sz="2000" dirty="0">
                <a:effectLst/>
                <a:latin typeface="Calibri"/>
                <a:ea typeface="Calibri"/>
                <a:cs typeface="Times New Roman"/>
              </a:endParaRP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5926" y="7815"/>
              <a:ext cx="3545" cy="61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ru-RU" sz="2000" dirty="0">
                  <a:latin typeface="Calibri"/>
                  <a:ea typeface="Calibri"/>
                  <a:cs typeface="Times New Roman"/>
                </a:rPr>
                <a:t>Меню Кофе</a:t>
              </a:r>
            </a:p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endParaRPr lang="ru-RU" sz="2000" dirty="0">
                <a:effectLst/>
                <a:latin typeface="Calibri"/>
                <a:ea typeface="Calibri"/>
                <a:cs typeface="Times New Roman"/>
              </a:endParaRPr>
            </a:p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ru-RU" sz="2000" dirty="0">
                  <a:effectLst/>
                  <a:latin typeface="Calibri"/>
                  <a:ea typeface="Calibri"/>
                  <a:cs typeface="Times New Roman"/>
                </a:rPr>
                <a:t> </a:t>
              </a:r>
            </a:p>
          </p:txBody>
        </p:sp>
        <p:cxnSp>
          <p:nvCxnSpPr>
            <p:cNvPr id="10" name="AutoShape 7"/>
            <p:cNvCxnSpPr>
              <a:cxnSpLocks noChangeShapeType="1"/>
            </p:cNvCxnSpPr>
            <p:nvPr/>
          </p:nvCxnSpPr>
          <p:spPr bwMode="auto">
            <a:xfrm flipH="1">
              <a:off x="5472" y="7451"/>
              <a:ext cx="19" cy="68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9"/>
            <p:cNvCxnSpPr>
              <a:cxnSpLocks noChangeShapeType="1"/>
            </p:cNvCxnSpPr>
            <p:nvPr/>
          </p:nvCxnSpPr>
          <p:spPr bwMode="auto">
            <a:xfrm>
              <a:off x="5457" y="7451"/>
              <a:ext cx="446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0"/>
            <p:cNvCxnSpPr>
              <a:cxnSpLocks noChangeShapeType="1"/>
            </p:cNvCxnSpPr>
            <p:nvPr/>
          </p:nvCxnSpPr>
          <p:spPr bwMode="auto">
            <a:xfrm>
              <a:off x="5491" y="8137"/>
              <a:ext cx="446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1"/>
            <p:cNvCxnSpPr>
              <a:cxnSpLocks noChangeShapeType="1"/>
            </p:cNvCxnSpPr>
            <p:nvPr/>
          </p:nvCxnSpPr>
          <p:spPr bwMode="auto">
            <a:xfrm flipH="1">
              <a:off x="4504" y="7451"/>
              <a:ext cx="968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Rectangle 1"/>
          <p:cNvSpPr/>
          <p:nvPr/>
        </p:nvSpPr>
        <p:spPr>
          <a:xfrm>
            <a:off x="4871686" y="4869160"/>
            <a:ext cx="3038941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5436096" y="4873217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Меню Десертов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4458927" y="4092024"/>
            <a:ext cx="12900" cy="1137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2" idx="1"/>
          </p:cNvCxnSpPr>
          <p:nvPr/>
        </p:nvCxnSpPr>
        <p:spPr>
          <a:xfrm>
            <a:off x="4458927" y="5229200"/>
            <a:ext cx="4127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21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Скриншот стартовой страницы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20" y="2231931"/>
            <a:ext cx="7631832" cy="42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54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Скриншот страницы «Акции»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41" y="2278234"/>
            <a:ext cx="6840760" cy="384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79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Скриншот страницы «Меню Кофе»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25" y="2142062"/>
            <a:ext cx="7271792" cy="409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10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Скриншот страницы «Меню Десертов»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93" y="2248347"/>
            <a:ext cx="7247256" cy="40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67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99247" y="2248347"/>
            <a:ext cx="8049217" cy="3877815"/>
          </a:xfrm>
        </p:spPr>
        <p:txBody>
          <a:bodyPr>
            <a:noAutofit/>
          </a:bodyPr>
          <a:lstStyle/>
          <a:p>
            <a:r>
              <a:rPr lang="ru-RU" sz="2800" b="1" dirty="0"/>
              <a:t>1 этап (подготовительный)</a:t>
            </a:r>
            <a:r>
              <a:rPr lang="ru-RU" sz="2800" dirty="0"/>
              <a:t>. Выбор инструмента разработки. Мой выбор пал на простой и понятый </a:t>
            </a:r>
            <a:r>
              <a:rPr lang="en-US" sz="2800" dirty="0"/>
              <a:t>Notepad</a:t>
            </a:r>
            <a:r>
              <a:rPr lang="ru-RU" sz="2800" dirty="0"/>
              <a:t>++</a:t>
            </a:r>
          </a:p>
          <a:p>
            <a:r>
              <a:rPr lang="ru-RU" sz="2800" dirty="0"/>
              <a:t> </a:t>
            </a:r>
            <a:r>
              <a:rPr lang="ru-RU" sz="2800" b="1" dirty="0"/>
              <a:t>2 этап. </a:t>
            </a:r>
            <a:r>
              <a:rPr lang="ru-RU" sz="2800" dirty="0"/>
              <a:t>Следующим этапом была обработка всей графической и текстовой информации.</a:t>
            </a:r>
          </a:p>
          <a:p>
            <a:r>
              <a:rPr lang="ru-RU" sz="2800" b="1" dirty="0"/>
              <a:t>3 этап (дизайн)</a:t>
            </a:r>
            <a:r>
              <a:rPr lang="ru-RU" sz="2800" dirty="0"/>
              <a:t>. На данном этапе я определился с цветовой палитрой и структурой сайта, подобрал наиболее подходящие графические изображения.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разработки сайта</a:t>
            </a:r>
          </a:p>
        </p:txBody>
      </p:sp>
    </p:spTree>
    <p:extLst>
      <p:ext uri="{BB962C8B-B14F-4D97-AF65-F5344CB8AC3E}">
        <p14:creationId xmlns:p14="http://schemas.microsoft.com/office/powerpoint/2010/main" val="3019511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90" y="2083588"/>
            <a:ext cx="2917617" cy="209418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разработки сайта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023569"/>
            <a:ext cx="4428452" cy="22142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07" y="4005064"/>
            <a:ext cx="2564904" cy="25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984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вердый переплет">
  <a:themeElements>
    <a:clrScheme name="Твердый переплет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Твердый переплет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Твердый переплет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77</TotalTime>
  <Words>203</Words>
  <Application>Microsoft Office PowerPoint</Application>
  <PresentationFormat>Экран (4:3)</PresentationFormat>
  <Paragraphs>27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Book Antiqua</vt:lpstr>
      <vt:lpstr>Calibri</vt:lpstr>
      <vt:lpstr>Times New Roman</vt:lpstr>
      <vt:lpstr>Wingdings</vt:lpstr>
      <vt:lpstr>Твердый переплет</vt:lpstr>
      <vt:lpstr>Web-сайт Кофейня «Руссиано»</vt:lpstr>
      <vt:lpstr>Кофе в нашей жизни</vt:lpstr>
      <vt:lpstr>Структура Сайта</vt:lpstr>
      <vt:lpstr>Скриншот стартовой страницы</vt:lpstr>
      <vt:lpstr>Скриншот страницы «Акции»</vt:lpstr>
      <vt:lpstr>Скриншот страницы «Меню Кофе»</vt:lpstr>
      <vt:lpstr>Скриншот страницы «Меню Десертов»</vt:lpstr>
      <vt:lpstr>Этапы разработки сайта</vt:lpstr>
      <vt:lpstr>Этапы разработки сайта</vt:lpstr>
      <vt:lpstr>Этапы разработки сайта</vt:lpstr>
      <vt:lpstr>Этапы разработки сайта</vt:lpstr>
      <vt:lpstr>Инструменты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Web-сайт Кофейня «Руссиана»</dc:title>
  <dc:creator>Азм</dc:creator>
  <cp:lastModifiedBy>Денис Скибин</cp:lastModifiedBy>
  <cp:revision>12</cp:revision>
  <dcterms:created xsi:type="dcterms:W3CDTF">2017-12-08T21:19:23Z</dcterms:created>
  <dcterms:modified xsi:type="dcterms:W3CDTF">2024-08-06T17:52:11Z</dcterms:modified>
</cp:coreProperties>
</file>